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1" r:id="rId6"/>
    <p:sldId id="262" r:id="rId7"/>
    <p:sldId id="259" r:id="rId8"/>
    <p:sldId id="269" r:id="rId9"/>
    <p:sldId id="260" r:id="rId10"/>
    <p:sldId id="258" r:id="rId11"/>
    <p:sldId id="270" r:id="rId12"/>
    <p:sldId id="271" r:id="rId13"/>
    <p:sldId id="272" r:id="rId14"/>
    <p:sldId id="268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55"/>
    <p:restoredTop sz="96405"/>
  </p:normalViewPr>
  <p:slideViewPr>
    <p:cSldViewPr snapToGrid="0" snapToObjects="1">
      <p:cViewPr varScale="1">
        <p:scale>
          <a:sx n="126" d="100"/>
          <a:sy n="126" d="100"/>
        </p:scale>
        <p:origin x="20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7BAA-4049-2846-BD49-C709E07ED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Lab Analyses of Olivine-Carbonate Mixtures as observed on Mars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33E9D-F0DD-DD49-9A0E-B4B98ABFD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Hope Wetzstein </a:t>
            </a:r>
          </a:p>
          <a:p>
            <a:r>
              <a:rPr lang="en-US" dirty="0"/>
              <a:t>Mentors: Mark Salvatore and </a:t>
            </a:r>
            <a:r>
              <a:rPr lang="en-US"/>
              <a:t>Christopher Edwards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F0C3-E9B3-7A4C-864B-5275B139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C606CC-4311-4541-B691-55233BE27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32" y="0"/>
            <a:ext cx="10372336" cy="6167336"/>
          </a:xfrm>
        </p:spPr>
      </p:pic>
    </p:spTree>
    <p:extLst>
      <p:ext uri="{BB962C8B-B14F-4D97-AF65-F5344CB8AC3E}">
        <p14:creationId xmlns:p14="http://schemas.microsoft.com/office/powerpoint/2010/main" val="376903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67DF-A09E-A24B-B669-AC1BF93D1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FLIR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6F58F-12DF-2A48-A0E6-F0B690BE5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write note cards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ED77D-DE2A-3E4F-AE45-97CE577E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69" y="39193"/>
            <a:ext cx="10049985" cy="60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61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4B82-D707-9F4F-8A83-CA098FA5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77519"/>
            <a:ext cx="9603275" cy="1049235"/>
          </a:xfrm>
        </p:spPr>
        <p:txBody>
          <a:bodyPr/>
          <a:lstStyle/>
          <a:p>
            <a:r>
              <a:rPr lang="en-US" dirty="0"/>
              <a:t> FTIR with FLIR measurements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F94866-D3FA-BD46-879B-68A4D2F37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191" y="0"/>
            <a:ext cx="9514049" cy="6065206"/>
          </a:xfrm>
        </p:spPr>
      </p:pic>
    </p:spTree>
    <p:extLst>
      <p:ext uri="{BB962C8B-B14F-4D97-AF65-F5344CB8AC3E}">
        <p14:creationId xmlns:p14="http://schemas.microsoft.com/office/powerpoint/2010/main" val="413804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9E424-4ACA-1340-84CE-2A04DC60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33D9B0-B875-F94A-ACD4-514BAD264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318" y="-6684"/>
            <a:ext cx="8916103" cy="6060165"/>
          </a:xfrm>
        </p:spPr>
      </p:pic>
    </p:spTree>
    <p:extLst>
      <p:ext uri="{BB962C8B-B14F-4D97-AF65-F5344CB8AC3E}">
        <p14:creationId xmlns:p14="http://schemas.microsoft.com/office/powerpoint/2010/main" val="2691365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0DEF-5C37-6F4F-A1D8-F76EE447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1DA1-DFFD-2D4C-9C62-9405CFB09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3713463" cy="4037749"/>
          </a:xfrm>
        </p:spPr>
        <p:txBody>
          <a:bodyPr>
            <a:noAutofit/>
          </a:bodyPr>
          <a:lstStyle/>
          <a:p>
            <a:r>
              <a:rPr lang="en-US" dirty="0"/>
              <a:t>Cementation the samples using salts and rerun tests</a:t>
            </a:r>
          </a:p>
          <a:p>
            <a:r>
              <a:rPr lang="en-US" dirty="0"/>
              <a:t>Compare Perseverance Rover data and satellite data to results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E9146-DAF5-F14F-95B1-0A9208C84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042" y="2015732"/>
            <a:ext cx="6856629" cy="385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8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5B0F2-38E1-9840-9B2F-FCE623F56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E6BDA-1B4C-5D46-9C0F-B2E0FDEE8C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9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7F8D-7CF1-A84F-B6FD-6614A80D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DCEA9-5B4A-4F43-A665-FCDEC2908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Mars </a:t>
            </a:r>
            <a:r>
              <a:rPr lang="en-US" i="1" dirty="0"/>
              <a:t>Perseverance</a:t>
            </a:r>
            <a:r>
              <a:rPr lang="en-US" dirty="0"/>
              <a:t> Rover in Jezero Crater</a:t>
            </a:r>
          </a:p>
          <a:p>
            <a:r>
              <a:rPr lang="en-US" dirty="0"/>
              <a:t>The Mars </a:t>
            </a:r>
            <a:r>
              <a:rPr lang="en-US" i="1" dirty="0"/>
              <a:t>Spirit</a:t>
            </a:r>
            <a:r>
              <a:rPr lang="en-US" dirty="0"/>
              <a:t> Rover in Gusev Crater</a:t>
            </a:r>
          </a:p>
          <a:p>
            <a:r>
              <a:rPr lang="en-US" dirty="0"/>
              <a:t>The different grain sizes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28269-ECF7-2242-9A57-771B43A0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82" y="3623012"/>
            <a:ext cx="5214200" cy="2919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0458E-F53C-F249-8EEB-8A3C5BB0A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20" y="1853754"/>
            <a:ext cx="5526221" cy="42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2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521C-2DE9-524B-9EA7-77E338D0B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and</a:t>
            </a:r>
            <a:br>
              <a:rPr lang="en-US" dirty="0"/>
            </a:br>
            <a:r>
              <a:rPr lang="en-US" dirty="0"/>
              <a:t>Purpose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14631-4413-A946-A7CC-F07309D6F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3882421" cy="3450613"/>
          </a:xfrm>
        </p:spPr>
        <p:txBody>
          <a:bodyPr/>
          <a:lstStyle/>
          <a:p>
            <a:r>
              <a:rPr lang="en-US" dirty="0"/>
              <a:t>Laboratory measurements of olivine and carbonate mixtures  </a:t>
            </a:r>
          </a:p>
          <a:p>
            <a:r>
              <a:rPr lang="en-US" dirty="0"/>
              <a:t>Create a new suite of library spectra for current and future comparison of olivine and carbonate</a:t>
            </a:r>
          </a:p>
        </p:txBody>
      </p:sp>
      <p:pic>
        <p:nvPicPr>
          <p:cNvPr id="1028" name="Picture 4" descr="High-res view of Mars 2020 landing site: Jezero Crater – planetaria">
            <a:extLst>
              <a:ext uri="{FF2B5EF4-FFF2-40B4-BE49-F238E27FC236}">
                <a16:creationId xmlns:a16="http://schemas.microsoft.com/office/drawing/2014/main" id="{22B4075E-19C5-1144-83EF-E8DF1DFD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0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0511-427E-294B-B586-913B6301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348A9-E1A4-6B42-B358-F6F688B0E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Visible Near-Infrared (VNIR) Spectrometer </a:t>
            </a:r>
          </a:p>
          <a:p>
            <a:r>
              <a:rPr lang="en-US" dirty="0"/>
              <a:t>Fourier-Transform Infrared (FTIR) Spectrometer</a:t>
            </a:r>
          </a:p>
          <a:p>
            <a:r>
              <a:rPr lang="en-US" dirty="0"/>
              <a:t>Mid-Infrared (MIR)</a:t>
            </a:r>
          </a:p>
          <a:p>
            <a:r>
              <a:rPr lang="en-US" dirty="0"/>
              <a:t>Forward looking Infrared (FLIR) Camera</a:t>
            </a:r>
          </a:p>
          <a:p>
            <a:pPr fontAlgn="base"/>
            <a:r>
              <a:rPr lang="en-US" dirty="0"/>
              <a:t>Prepare mixtures </a:t>
            </a:r>
          </a:p>
          <a:p>
            <a:pPr fontAlgn="base"/>
            <a:r>
              <a:rPr lang="en-US" dirty="0"/>
              <a:t>Generate high-quality laboratory spectra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D4ECF-09E3-3549-824F-CA740E784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129" y="2015732"/>
            <a:ext cx="4808071" cy="48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6AFD-23E2-5547-9E11-0692CAF4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14F9C0-61E4-0248-9262-4513860CB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980" y="-23582"/>
            <a:ext cx="9175441" cy="6881581"/>
          </a:xfrm>
        </p:spPr>
      </p:pic>
    </p:spTree>
    <p:extLst>
      <p:ext uri="{BB962C8B-B14F-4D97-AF65-F5344CB8AC3E}">
        <p14:creationId xmlns:p14="http://schemas.microsoft.com/office/powerpoint/2010/main" val="207759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85D6-04D9-A74A-9757-5C2FB3AE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F4DF5-4F3B-6345-90EF-03738EB45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Photos of near infrared spectrometer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C4696-EF14-2446-BB1D-36B7845A7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9" y="0"/>
            <a:ext cx="6060141" cy="4545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DFF10-5263-704C-853D-718D150B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138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5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EE4E-A9A9-424F-974D-02437E31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4B1A1B-1C41-C042-9E86-FA3D1994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D421604-08BE-774A-AA29-2751D1350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93" y="0"/>
            <a:ext cx="10738013" cy="611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6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88A1-FD65-AB4E-924C-C07884F9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ECE601-DDA8-FC43-AF9A-5A2DC3C84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995" y="0"/>
            <a:ext cx="8432009" cy="6101045"/>
          </a:xfrm>
        </p:spPr>
      </p:pic>
    </p:spTree>
    <p:extLst>
      <p:ext uri="{BB962C8B-B14F-4D97-AF65-F5344CB8AC3E}">
        <p14:creationId xmlns:p14="http://schemas.microsoft.com/office/powerpoint/2010/main" val="347154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CC6E-DC30-D848-886D-F2FB2CC6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20BD10-5E51-6846-9812-98C63F8A6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7192713" y="2074489"/>
            <a:ext cx="4930257" cy="3697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F876A-D2C4-D244-A2DB-602C3ABB9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4" y="496110"/>
            <a:ext cx="7198468" cy="539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1118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1652</TotalTime>
  <Words>133</Words>
  <Application>Microsoft Macintosh PowerPoint</Application>
  <PresentationFormat>Widescreen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Gallery</vt:lpstr>
      <vt:lpstr>Lab Analyses of Olivine-Carbonate Mixtures as observed on Mars</vt:lpstr>
      <vt:lpstr>Background</vt:lpstr>
      <vt:lpstr>Research and Purpose </vt:lpstr>
      <vt:lpstr>Methods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FLIR measurements</vt:lpstr>
      <vt:lpstr> FTIR with FLIR measurements</vt:lpstr>
      <vt:lpstr>PowerPoint Presentation</vt:lpstr>
      <vt:lpstr>What’s Next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W</dc:creator>
  <cp:lastModifiedBy>Hope W</cp:lastModifiedBy>
  <cp:revision>37</cp:revision>
  <dcterms:created xsi:type="dcterms:W3CDTF">2020-11-12T17:44:28Z</dcterms:created>
  <dcterms:modified xsi:type="dcterms:W3CDTF">2021-04-03T06:29:11Z</dcterms:modified>
</cp:coreProperties>
</file>